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63" r:id="rId3"/>
    <p:sldId id="270"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hyperlink" Target="mailto:Sarah.Cerone@slps.org" TargetMode="External"/><Relationship Id="rId5" Type="http://schemas.openxmlformats.org/officeDocument/2006/relationships/image" Target="../media/image9.svg"/><Relationship Id="rId4" Type="http://schemas.openxmlformats.org/officeDocument/2006/relationships/image" Target="../media/image7.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hyperlink" Target="mailto:Sarah.Cerone@slps.org" TargetMode="External"/><Relationship Id="rId5" Type="http://schemas.openxmlformats.org/officeDocument/2006/relationships/image" Target="../media/image9.svg"/><Relationship Id="rId4"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70BEE5-BE7B-4CF0-9991-507B9B800D4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84EB5B6-32DC-4D08-BB47-F698B48CF7D0}">
      <dgm:prSet/>
      <dgm:spPr/>
      <dgm:t>
        <a:bodyPr/>
        <a:lstStyle/>
        <a:p>
          <a:r>
            <a:rPr lang="en-US" b="1"/>
            <a:t>Co-Teaching</a:t>
          </a:r>
          <a:r>
            <a:rPr lang="en-US"/>
            <a:t> with Classroom Teachers</a:t>
          </a:r>
        </a:p>
      </dgm:t>
    </dgm:pt>
    <dgm:pt modelId="{68AA770C-BBE9-463D-BBCF-D19E7F37CDCD}" type="parTrans" cxnId="{5BCF3C8F-A62B-47E7-BF24-1D0DA121B258}">
      <dgm:prSet/>
      <dgm:spPr/>
      <dgm:t>
        <a:bodyPr/>
        <a:lstStyle/>
        <a:p>
          <a:endParaRPr lang="en-US"/>
        </a:p>
      </dgm:t>
    </dgm:pt>
    <dgm:pt modelId="{6F11CEF6-CC4E-4910-8E53-8BD368FF1916}" type="sibTrans" cxnId="{5BCF3C8F-A62B-47E7-BF24-1D0DA121B258}">
      <dgm:prSet/>
      <dgm:spPr/>
      <dgm:t>
        <a:bodyPr/>
        <a:lstStyle/>
        <a:p>
          <a:endParaRPr lang="en-US"/>
        </a:p>
      </dgm:t>
    </dgm:pt>
    <dgm:pt modelId="{0FAB210E-83C3-40BC-8233-5449DC2D7347}">
      <dgm:prSet/>
      <dgm:spPr/>
      <dgm:t>
        <a:bodyPr/>
        <a:lstStyle/>
        <a:p>
          <a:r>
            <a:rPr lang="en-US" b="1"/>
            <a:t>Small Groups </a:t>
          </a:r>
          <a:r>
            <a:rPr lang="en-US"/>
            <a:t>– groups of students who need help with a certain topic or skill</a:t>
          </a:r>
        </a:p>
      </dgm:t>
    </dgm:pt>
    <dgm:pt modelId="{98D963FA-BDDD-4C73-8507-B81D7D555D02}" type="parTrans" cxnId="{E51654E2-3707-436E-BD45-9BCFF52D085C}">
      <dgm:prSet/>
      <dgm:spPr/>
      <dgm:t>
        <a:bodyPr/>
        <a:lstStyle/>
        <a:p>
          <a:endParaRPr lang="en-US"/>
        </a:p>
      </dgm:t>
    </dgm:pt>
    <dgm:pt modelId="{BE3648B1-F540-4D5A-8C60-631D8EA782E9}" type="sibTrans" cxnId="{E51654E2-3707-436E-BD45-9BCFF52D085C}">
      <dgm:prSet/>
      <dgm:spPr/>
      <dgm:t>
        <a:bodyPr/>
        <a:lstStyle/>
        <a:p>
          <a:endParaRPr lang="en-US"/>
        </a:p>
      </dgm:t>
    </dgm:pt>
    <dgm:pt modelId="{C6F74E0C-03A6-460F-87CF-F2170E17C399}">
      <dgm:prSet/>
      <dgm:spPr/>
      <dgm:t>
        <a:bodyPr/>
        <a:lstStyle/>
        <a:p>
          <a:r>
            <a:rPr lang="en-US" b="1"/>
            <a:t>Supports in Lessons- </a:t>
          </a:r>
          <a:r>
            <a:rPr lang="en-US"/>
            <a:t>pictures, teacher demonstrations, word banks, vocabulary anchor charts</a:t>
          </a:r>
        </a:p>
      </dgm:t>
    </dgm:pt>
    <dgm:pt modelId="{51D797E2-D2A4-4E21-9CB9-6CFFB60FC6FA}" type="parTrans" cxnId="{242E18D9-0A48-49C5-A136-ADA2E7A9F81D}">
      <dgm:prSet/>
      <dgm:spPr/>
      <dgm:t>
        <a:bodyPr/>
        <a:lstStyle/>
        <a:p>
          <a:endParaRPr lang="en-US"/>
        </a:p>
      </dgm:t>
    </dgm:pt>
    <dgm:pt modelId="{3C19D1FC-B2D6-4401-8A06-42E04406203C}" type="sibTrans" cxnId="{242E18D9-0A48-49C5-A136-ADA2E7A9F81D}">
      <dgm:prSet/>
      <dgm:spPr/>
      <dgm:t>
        <a:bodyPr/>
        <a:lstStyle/>
        <a:p>
          <a:endParaRPr lang="en-US"/>
        </a:p>
      </dgm:t>
    </dgm:pt>
    <dgm:pt modelId="{E932295C-1F6C-2F46-ACF3-EA79F3ABEF07}" type="pres">
      <dgm:prSet presAssocID="{E370BEE5-BE7B-4CF0-9991-507B9B800D40}" presName="linear" presStyleCnt="0">
        <dgm:presLayoutVars>
          <dgm:animLvl val="lvl"/>
          <dgm:resizeHandles val="exact"/>
        </dgm:presLayoutVars>
      </dgm:prSet>
      <dgm:spPr/>
      <dgm:t>
        <a:bodyPr/>
        <a:lstStyle/>
        <a:p>
          <a:endParaRPr lang="en-US"/>
        </a:p>
      </dgm:t>
    </dgm:pt>
    <dgm:pt modelId="{533DE61C-BCAC-A346-ABFA-1C3D3CE5B364}" type="pres">
      <dgm:prSet presAssocID="{884EB5B6-32DC-4D08-BB47-F698B48CF7D0}" presName="parentText" presStyleLbl="node1" presStyleIdx="0" presStyleCnt="3">
        <dgm:presLayoutVars>
          <dgm:chMax val="0"/>
          <dgm:bulletEnabled val="1"/>
        </dgm:presLayoutVars>
      </dgm:prSet>
      <dgm:spPr/>
      <dgm:t>
        <a:bodyPr/>
        <a:lstStyle/>
        <a:p>
          <a:endParaRPr lang="en-US"/>
        </a:p>
      </dgm:t>
    </dgm:pt>
    <dgm:pt modelId="{36CE5484-C832-2D45-B14D-86CBB5778672}" type="pres">
      <dgm:prSet presAssocID="{6F11CEF6-CC4E-4910-8E53-8BD368FF1916}" presName="spacer" presStyleCnt="0"/>
      <dgm:spPr/>
    </dgm:pt>
    <dgm:pt modelId="{44ACE05C-BD29-6B48-9868-4AB2DD2C6D32}" type="pres">
      <dgm:prSet presAssocID="{0FAB210E-83C3-40BC-8233-5449DC2D7347}" presName="parentText" presStyleLbl="node1" presStyleIdx="1" presStyleCnt="3">
        <dgm:presLayoutVars>
          <dgm:chMax val="0"/>
          <dgm:bulletEnabled val="1"/>
        </dgm:presLayoutVars>
      </dgm:prSet>
      <dgm:spPr/>
      <dgm:t>
        <a:bodyPr/>
        <a:lstStyle/>
        <a:p>
          <a:endParaRPr lang="en-US"/>
        </a:p>
      </dgm:t>
    </dgm:pt>
    <dgm:pt modelId="{9B6A760A-ED9F-C346-9958-685A658489F3}" type="pres">
      <dgm:prSet presAssocID="{BE3648B1-F540-4D5A-8C60-631D8EA782E9}" presName="spacer" presStyleCnt="0"/>
      <dgm:spPr/>
    </dgm:pt>
    <dgm:pt modelId="{19A73D4B-D89C-4F40-B4C8-20AD76AAEFEC}" type="pres">
      <dgm:prSet presAssocID="{C6F74E0C-03A6-460F-87CF-F2170E17C399}" presName="parentText" presStyleLbl="node1" presStyleIdx="2" presStyleCnt="3">
        <dgm:presLayoutVars>
          <dgm:chMax val="0"/>
          <dgm:bulletEnabled val="1"/>
        </dgm:presLayoutVars>
      </dgm:prSet>
      <dgm:spPr/>
      <dgm:t>
        <a:bodyPr/>
        <a:lstStyle/>
        <a:p>
          <a:endParaRPr lang="en-US"/>
        </a:p>
      </dgm:t>
    </dgm:pt>
  </dgm:ptLst>
  <dgm:cxnLst>
    <dgm:cxn modelId="{31C0191D-AB86-D540-AE04-2781E42646D1}" type="presOf" srcId="{C6F74E0C-03A6-460F-87CF-F2170E17C399}" destId="{19A73D4B-D89C-4F40-B4C8-20AD76AAEFEC}" srcOrd="0" destOrd="0" presId="urn:microsoft.com/office/officeart/2005/8/layout/vList2"/>
    <dgm:cxn modelId="{29D18E3D-050F-2E4C-BA7C-1D537A499488}" type="presOf" srcId="{0FAB210E-83C3-40BC-8233-5449DC2D7347}" destId="{44ACE05C-BD29-6B48-9868-4AB2DD2C6D32}" srcOrd="0" destOrd="0" presId="urn:microsoft.com/office/officeart/2005/8/layout/vList2"/>
    <dgm:cxn modelId="{E51654E2-3707-436E-BD45-9BCFF52D085C}" srcId="{E370BEE5-BE7B-4CF0-9991-507B9B800D40}" destId="{0FAB210E-83C3-40BC-8233-5449DC2D7347}" srcOrd="1" destOrd="0" parTransId="{98D963FA-BDDD-4C73-8507-B81D7D555D02}" sibTransId="{BE3648B1-F540-4D5A-8C60-631D8EA782E9}"/>
    <dgm:cxn modelId="{629E0E9C-6320-C443-BA56-B68B0C42229E}" type="presOf" srcId="{E370BEE5-BE7B-4CF0-9991-507B9B800D40}" destId="{E932295C-1F6C-2F46-ACF3-EA79F3ABEF07}" srcOrd="0" destOrd="0" presId="urn:microsoft.com/office/officeart/2005/8/layout/vList2"/>
    <dgm:cxn modelId="{5BCF3C8F-A62B-47E7-BF24-1D0DA121B258}" srcId="{E370BEE5-BE7B-4CF0-9991-507B9B800D40}" destId="{884EB5B6-32DC-4D08-BB47-F698B48CF7D0}" srcOrd="0" destOrd="0" parTransId="{68AA770C-BBE9-463D-BBCF-D19E7F37CDCD}" sibTransId="{6F11CEF6-CC4E-4910-8E53-8BD368FF1916}"/>
    <dgm:cxn modelId="{242E18D9-0A48-49C5-A136-ADA2E7A9F81D}" srcId="{E370BEE5-BE7B-4CF0-9991-507B9B800D40}" destId="{C6F74E0C-03A6-460F-87CF-F2170E17C399}" srcOrd="2" destOrd="0" parTransId="{51D797E2-D2A4-4E21-9CB9-6CFFB60FC6FA}" sibTransId="{3C19D1FC-B2D6-4401-8A06-42E04406203C}"/>
    <dgm:cxn modelId="{83612A98-32F3-2F4C-B728-8DD73F548FAE}" type="presOf" srcId="{884EB5B6-32DC-4D08-BB47-F698B48CF7D0}" destId="{533DE61C-BCAC-A346-ABFA-1C3D3CE5B364}" srcOrd="0" destOrd="0" presId="urn:microsoft.com/office/officeart/2005/8/layout/vList2"/>
    <dgm:cxn modelId="{020788BC-D258-E54D-88F7-FC7C10821D8A}" type="presParOf" srcId="{E932295C-1F6C-2F46-ACF3-EA79F3ABEF07}" destId="{533DE61C-BCAC-A346-ABFA-1C3D3CE5B364}" srcOrd="0" destOrd="0" presId="urn:microsoft.com/office/officeart/2005/8/layout/vList2"/>
    <dgm:cxn modelId="{F5DF4547-8D13-A54F-9C73-A693BA9BE183}" type="presParOf" srcId="{E932295C-1F6C-2F46-ACF3-EA79F3ABEF07}" destId="{36CE5484-C832-2D45-B14D-86CBB5778672}" srcOrd="1" destOrd="0" presId="urn:microsoft.com/office/officeart/2005/8/layout/vList2"/>
    <dgm:cxn modelId="{12AB701B-C07D-EB4D-9B97-E2884D05FFA2}" type="presParOf" srcId="{E932295C-1F6C-2F46-ACF3-EA79F3ABEF07}" destId="{44ACE05C-BD29-6B48-9868-4AB2DD2C6D32}" srcOrd="2" destOrd="0" presId="urn:microsoft.com/office/officeart/2005/8/layout/vList2"/>
    <dgm:cxn modelId="{92F07D5C-059C-7345-A572-18478A917585}" type="presParOf" srcId="{E932295C-1F6C-2F46-ACF3-EA79F3ABEF07}" destId="{9B6A760A-ED9F-C346-9958-685A658489F3}" srcOrd="3" destOrd="0" presId="urn:microsoft.com/office/officeart/2005/8/layout/vList2"/>
    <dgm:cxn modelId="{08517ED7-96EB-724F-BF9E-2C53DA5E4D01}" type="presParOf" srcId="{E932295C-1F6C-2F46-ACF3-EA79F3ABEF07}" destId="{19A73D4B-D89C-4F40-B4C8-20AD76AAEFE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EA7BBC-0EC4-4685-B183-2A1343F5C73D}"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A0BAADF-432B-4D1C-8451-1F73F73595A7}">
      <dgm:prSet custT="1"/>
      <dgm:spPr/>
      <dgm:t>
        <a:bodyPr/>
        <a:lstStyle/>
        <a:p>
          <a:pPr>
            <a:defRPr b="1"/>
          </a:pPr>
          <a:r>
            <a:rPr lang="en-US" sz="2800" dirty="0"/>
            <a:t>I will be sending home or emailing important </a:t>
          </a:r>
          <a:r>
            <a:rPr lang="en-US" sz="2800" dirty="0" smtClean="0"/>
            <a:t> forms and our learning </a:t>
          </a:r>
          <a:r>
            <a:rPr lang="en-US" sz="2800" dirty="0"/>
            <a:t>schedule. </a:t>
          </a:r>
        </a:p>
      </dgm:t>
    </dgm:pt>
    <dgm:pt modelId="{E378005C-D3D9-4EDE-BC31-89D2476F92A2}" type="parTrans" cxnId="{829D47BB-65CD-4129-A1C7-9A5E7AA4D8EA}">
      <dgm:prSet/>
      <dgm:spPr/>
      <dgm:t>
        <a:bodyPr/>
        <a:lstStyle/>
        <a:p>
          <a:endParaRPr lang="en-US"/>
        </a:p>
      </dgm:t>
    </dgm:pt>
    <dgm:pt modelId="{451D3639-E917-46BC-AE1C-DC5305AC6FDE}" type="sibTrans" cxnId="{829D47BB-65CD-4129-A1C7-9A5E7AA4D8EA}">
      <dgm:prSet/>
      <dgm:spPr/>
      <dgm:t>
        <a:bodyPr/>
        <a:lstStyle/>
        <a:p>
          <a:endParaRPr lang="en-US"/>
        </a:p>
      </dgm:t>
    </dgm:pt>
    <dgm:pt modelId="{5181F984-1F6F-4BDE-9169-8526E91B5617}">
      <dgm:prSet custT="1"/>
      <dgm:spPr/>
      <dgm:t>
        <a:bodyPr/>
        <a:lstStyle/>
        <a:p>
          <a:pPr>
            <a:defRPr b="1"/>
          </a:pPr>
          <a:r>
            <a:rPr lang="en-US" sz="2800" dirty="0" smtClean="0"/>
            <a:t>Please contact </a:t>
          </a:r>
          <a:r>
            <a:rPr lang="en-US" sz="2800" dirty="0"/>
            <a:t>me with any questions or concerns. </a:t>
          </a:r>
        </a:p>
      </dgm:t>
    </dgm:pt>
    <dgm:pt modelId="{A20B38EB-F70E-4A2B-9488-1125F50C2C10}" type="parTrans" cxnId="{AA286601-04D8-40D5-8600-4E4B316A768F}">
      <dgm:prSet/>
      <dgm:spPr/>
      <dgm:t>
        <a:bodyPr/>
        <a:lstStyle/>
        <a:p>
          <a:endParaRPr lang="en-US"/>
        </a:p>
      </dgm:t>
    </dgm:pt>
    <dgm:pt modelId="{8C19B9A1-DA75-4633-A259-BC066BD07DD9}" type="sibTrans" cxnId="{AA286601-04D8-40D5-8600-4E4B316A768F}">
      <dgm:prSet/>
      <dgm:spPr/>
      <dgm:t>
        <a:bodyPr/>
        <a:lstStyle/>
        <a:p>
          <a:endParaRPr lang="en-US"/>
        </a:p>
      </dgm:t>
    </dgm:pt>
    <dgm:pt modelId="{6DA1ED42-356F-431D-BA05-3E5CC39DC343}">
      <dgm:prSet custT="1"/>
      <dgm:spPr/>
      <dgm:t>
        <a:bodyPr/>
        <a:lstStyle/>
        <a:p>
          <a:r>
            <a:rPr lang="en-US" sz="2800" dirty="0" smtClean="0">
              <a:hlinkClick xmlns:r="http://schemas.openxmlformats.org/officeDocument/2006/relationships" r:id="rId1"/>
            </a:rPr>
            <a:t>Angelique.Lichtenberg@slps.org</a:t>
          </a:r>
          <a:r>
            <a:rPr lang="en-US" sz="2800" dirty="0"/>
            <a:t>	</a:t>
          </a:r>
        </a:p>
      </dgm:t>
    </dgm:pt>
    <dgm:pt modelId="{A2B327A2-9E4C-449C-8C67-EFCE4C6482A0}" type="parTrans" cxnId="{F6BC6C06-3F50-45BB-9048-98736D44C27A}">
      <dgm:prSet/>
      <dgm:spPr/>
      <dgm:t>
        <a:bodyPr/>
        <a:lstStyle/>
        <a:p>
          <a:endParaRPr lang="en-US"/>
        </a:p>
      </dgm:t>
    </dgm:pt>
    <dgm:pt modelId="{2BD8CFAB-1FED-43F4-98EA-05A4CAB87E6E}" type="sibTrans" cxnId="{F6BC6C06-3F50-45BB-9048-98736D44C27A}">
      <dgm:prSet/>
      <dgm:spPr/>
      <dgm:t>
        <a:bodyPr/>
        <a:lstStyle/>
        <a:p>
          <a:endParaRPr lang="en-US"/>
        </a:p>
      </dgm:t>
    </dgm:pt>
    <dgm:pt modelId="{379E4626-9182-42E4-9305-EF345DC6C3AB}">
      <dgm:prSet custT="1"/>
      <dgm:spPr/>
      <dgm:t>
        <a:bodyPr/>
        <a:lstStyle/>
        <a:p>
          <a:r>
            <a:rPr lang="en-US" sz="2800" dirty="0"/>
            <a:t>(314) </a:t>
          </a:r>
          <a:r>
            <a:rPr lang="en-US" sz="2800" dirty="0" smtClean="0"/>
            <a:t>956-2992</a:t>
          </a:r>
          <a:endParaRPr lang="en-US" sz="2800" dirty="0"/>
        </a:p>
      </dgm:t>
    </dgm:pt>
    <dgm:pt modelId="{7683E633-7AF7-42AD-8285-92124182B660}" type="parTrans" cxnId="{BDEDACF5-BE8C-48DB-9D48-32A8564EE8B0}">
      <dgm:prSet/>
      <dgm:spPr/>
      <dgm:t>
        <a:bodyPr/>
        <a:lstStyle/>
        <a:p>
          <a:endParaRPr lang="en-US"/>
        </a:p>
      </dgm:t>
    </dgm:pt>
    <dgm:pt modelId="{0D13784C-EC5F-4838-BD71-9F6F86F23B2A}" type="sibTrans" cxnId="{BDEDACF5-BE8C-48DB-9D48-32A8564EE8B0}">
      <dgm:prSet/>
      <dgm:spPr/>
      <dgm:t>
        <a:bodyPr/>
        <a:lstStyle/>
        <a:p>
          <a:endParaRPr lang="en-US"/>
        </a:p>
      </dgm:t>
    </dgm:pt>
    <dgm:pt modelId="{89112CDF-6755-4FA4-B63F-A3A8FCF7A12C}" type="pres">
      <dgm:prSet presAssocID="{51EA7BBC-0EC4-4685-B183-2A1343F5C73D}" presName="root" presStyleCnt="0">
        <dgm:presLayoutVars>
          <dgm:dir/>
          <dgm:resizeHandles val="exact"/>
        </dgm:presLayoutVars>
      </dgm:prSet>
      <dgm:spPr/>
      <dgm:t>
        <a:bodyPr/>
        <a:lstStyle/>
        <a:p>
          <a:endParaRPr lang="en-US"/>
        </a:p>
      </dgm:t>
    </dgm:pt>
    <dgm:pt modelId="{4CAC303B-43C3-4041-B20E-9D26EACD0C45}" type="pres">
      <dgm:prSet presAssocID="{0A0BAADF-432B-4D1C-8451-1F73F73595A7}" presName="compNode" presStyleCnt="0"/>
      <dgm:spPr/>
    </dgm:pt>
    <dgm:pt modelId="{38CC1FC7-D72A-4B5E-BEC2-94977FFC1B86}" type="pres">
      <dgm:prSet presAssocID="{0A0BAADF-432B-4D1C-8451-1F73F73595A7}"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dgm:spPr>
      <dgm:extLst>
        <a:ext uri="{E40237B7-FDA0-4F09-8148-C483321AD2D9}">
          <dgm14:cNvPr xmlns:dgm14="http://schemas.microsoft.com/office/drawing/2010/diagram" id="0" name="" descr="Envelope"/>
        </a:ext>
      </dgm:extLst>
    </dgm:pt>
    <dgm:pt modelId="{91FC8CEF-EC46-4344-8F9B-DA5794CEF76F}" type="pres">
      <dgm:prSet presAssocID="{0A0BAADF-432B-4D1C-8451-1F73F73595A7}" presName="iconSpace" presStyleCnt="0"/>
      <dgm:spPr/>
    </dgm:pt>
    <dgm:pt modelId="{39B99D77-35E3-4A48-B18A-CB6219CB59DA}" type="pres">
      <dgm:prSet presAssocID="{0A0BAADF-432B-4D1C-8451-1F73F73595A7}" presName="parTx" presStyleLbl="revTx" presStyleIdx="0" presStyleCnt="4">
        <dgm:presLayoutVars>
          <dgm:chMax val="0"/>
          <dgm:chPref val="0"/>
        </dgm:presLayoutVars>
      </dgm:prSet>
      <dgm:spPr/>
      <dgm:t>
        <a:bodyPr/>
        <a:lstStyle/>
        <a:p>
          <a:endParaRPr lang="en-US"/>
        </a:p>
      </dgm:t>
    </dgm:pt>
    <dgm:pt modelId="{8A79241E-F4DD-4E1B-AC37-A2EF58B3DE41}" type="pres">
      <dgm:prSet presAssocID="{0A0BAADF-432B-4D1C-8451-1F73F73595A7}" presName="txSpace" presStyleCnt="0"/>
      <dgm:spPr/>
    </dgm:pt>
    <dgm:pt modelId="{3A7847FF-C7BF-4837-85B5-407EF3467EE0}" type="pres">
      <dgm:prSet presAssocID="{0A0BAADF-432B-4D1C-8451-1F73F73595A7}" presName="desTx" presStyleLbl="revTx" presStyleIdx="1" presStyleCnt="4">
        <dgm:presLayoutVars/>
      </dgm:prSet>
      <dgm:spPr/>
    </dgm:pt>
    <dgm:pt modelId="{29D70B6F-EACC-44D0-9253-73B627CD0DA5}" type="pres">
      <dgm:prSet presAssocID="{451D3639-E917-46BC-AE1C-DC5305AC6FDE}" presName="sibTrans" presStyleCnt="0"/>
      <dgm:spPr/>
    </dgm:pt>
    <dgm:pt modelId="{22878E07-7337-4C69-BEF2-4104DDA38156}" type="pres">
      <dgm:prSet presAssocID="{5181F984-1F6F-4BDE-9169-8526E91B5617}" presName="compNode" presStyleCnt="0"/>
      <dgm:spPr/>
    </dgm:pt>
    <dgm:pt modelId="{53E5E079-5F41-4FDE-82BA-5FE2068BEE06}" type="pres">
      <dgm:prSet presAssocID="{5181F984-1F6F-4BDE-9169-8526E91B5617}"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a:blipFill>
        <a:ln>
          <a:noFill/>
        </a:ln>
      </dgm:spPr>
      <dgm:extLst>
        <a:ext uri="{E40237B7-FDA0-4F09-8148-C483321AD2D9}">
          <dgm14:cNvPr xmlns:dgm14="http://schemas.microsoft.com/office/drawing/2010/diagram" id="0" name="" descr="Email"/>
        </a:ext>
      </dgm:extLst>
    </dgm:pt>
    <dgm:pt modelId="{48DF470F-6084-433A-A441-2843BA3C0730}" type="pres">
      <dgm:prSet presAssocID="{5181F984-1F6F-4BDE-9169-8526E91B5617}" presName="iconSpace" presStyleCnt="0"/>
      <dgm:spPr/>
    </dgm:pt>
    <dgm:pt modelId="{9A3DB59A-15D3-49F6-8D6F-427EF02C13EF}" type="pres">
      <dgm:prSet presAssocID="{5181F984-1F6F-4BDE-9169-8526E91B5617}" presName="parTx" presStyleLbl="revTx" presStyleIdx="2" presStyleCnt="4">
        <dgm:presLayoutVars>
          <dgm:chMax val="0"/>
          <dgm:chPref val="0"/>
        </dgm:presLayoutVars>
      </dgm:prSet>
      <dgm:spPr/>
      <dgm:t>
        <a:bodyPr/>
        <a:lstStyle/>
        <a:p>
          <a:endParaRPr lang="en-US"/>
        </a:p>
      </dgm:t>
    </dgm:pt>
    <dgm:pt modelId="{3CEF40D4-6D73-4635-94B0-21522950CFBA}" type="pres">
      <dgm:prSet presAssocID="{5181F984-1F6F-4BDE-9169-8526E91B5617}" presName="txSpace" presStyleCnt="0"/>
      <dgm:spPr/>
    </dgm:pt>
    <dgm:pt modelId="{5D673909-A5C9-4553-8826-C4B4D27A2A8E}" type="pres">
      <dgm:prSet presAssocID="{5181F984-1F6F-4BDE-9169-8526E91B5617}" presName="desTx" presStyleLbl="revTx" presStyleIdx="3" presStyleCnt="4">
        <dgm:presLayoutVars/>
      </dgm:prSet>
      <dgm:spPr/>
      <dgm:t>
        <a:bodyPr/>
        <a:lstStyle/>
        <a:p>
          <a:endParaRPr lang="en-US"/>
        </a:p>
      </dgm:t>
    </dgm:pt>
  </dgm:ptLst>
  <dgm:cxnLst>
    <dgm:cxn modelId="{178DB478-D5D2-4AD9-82FB-E23E5E5B14F9}" type="presOf" srcId="{0A0BAADF-432B-4D1C-8451-1F73F73595A7}" destId="{39B99D77-35E3-4A48-B18A-CB6219CB59DA}" srcOrd="0" destOrd="0" presId="urn:microsoft.com/office/officeart/2018/2/layout/IconLabelDescriptionList"/>
    <dgm:cxn modelId="{E8EF12AF-BF26-4EB4-BD10-8E3D39867CC1}" type="presOf" srcId="{51EA7BBC-0EC4-4685-B183-2A1343F5C73D}" destId="{89112CDF-6755-4FA4-B63F-A3A8FCF7A12C}" srcOrd="0" destOrd="0" presId="urn:microsoft.com/office/officeart/2018/2/layout/IconLabelDescriptionList"/>
    <dgm:cxn modelId="{AA286601-04D8-40D5-8600-4E4B316A768F}" srcId="{51EA7BBC-0EC4-4685-B183-2A1343F5C73D}" destId="{5181F984-1F6F-4BDE-9169-8526E91B5617}" srcOrd="1" destOrd="0" parTransId="{A20B38EB-F70E-4A2B-9488-1125F50C2C10}" sibTransId="{8C19B9A1-DA75-4633-A259-BC066BD07DD9}"/>
    <dgm:cxn modelId="{829D47BB-65CD-4129-A1C7-9A5E7AA4D8EA}" srcId="{51EA7BBC-0EC4-4685-B183-2A1343F5C73D}" destId="{0A0BAADF-432B-4D1C-8451-1F73F73595A7}" srcOrd="0" destOrd="0" parTransId="{E378005C-D3D9-4EDE-BC31-89D2476F92A2}" sibTransId="{451D3639-E917-46BC-AE1C-DC5305AC6FDE}"/>
    <dgm:cxn modelId="{7D517E58-C727-4DAB-A8FD-C689C3213031}" type="presOf" srcId="{6DA1ED42-356F-431D-BA05-3E5CC39DC343}" destId="{5D673909-A5C9-4553-8826-C4B4D27A2A8E}" srcOrd="0" destOrd="0" presId="urn:microsoft.com/office/officeart/2018/2/layout/IconLabelDescriptionList"/>
    <dgm:cxn modelId="{BDEDACF5-BE8C-48DB-9D48-32A8564EE8B0}" srcId="{5181F984-1F6F-4BDE-9169-8526E91B5617}" destId="{379E4626-9182-42E4-9305-EF345DC6C3AB}" srcOrd="1" destOrd="0" parTransId="{7683E633-7AF7-42AD-8285-92124182B660}" sibTransId="{0D13784C-EC5F-4838-BD71-9F6F86F23B2A}"/>
    <dgm:cxn modelId="{F6BC6C06-3F50-45BB-9048-98736D44C27A}" srcId="{5181F984-1F6F-4BDE-9169-8526E91B5617}" destId="{6DA1ED42-356F-431D-BA05-3E5CC39DC343}" srcOrd="0" destOrd="0" parTransId="{A2B327A2-9E4C-449C-8C67-EFCE4C6482A0}" sibTransId="{2BD8CFAB-1FED-43F4-98EA-05A4CAB87E6E}"/>
    <dgm:cxn modelId="{6A42EE16-62FD-4AF2-9EAA-7827117BF893}" type="presOf" srcId="{379E4626-9182-42E4-9305-EF345DC6C3AB}" destId="{5D673909-A5C9-4553-8826-C4B4D27A2A8E}" srcOrd="0" destOrd="1" presId="urn:microsoft.com/office/officeart/2018/2/layout/IconLabelDescriptionList"/>
    <dgm:cxn modelId="{C817284E-891F-43C6-810F-FECE5C5C1707}" type="presOf" srcId="{5181F984-1F6F-4BDE-9169-8526E91B5617}" destId="{9A3DB59A-15D3-49F6-8D6F-427EF02C13EF}" srcOrd="0" destOrd="0" presId="urn:microsoft.com/office/officeart/2018/2/layout/IconLabelDescriptionList"/>
    <dgm:cxn modelId="{A9A74516-5A21-4D60-A661-9EF0F1E419D5}" type="presParOf" srcId="{89112CDF-6755-4FA4-B63F-A3A8FCF7A12C}" destId="{4CAC303B-43C3-4041-B20E-9D26EACD0C45}" srcOrd="0" destOrd="0" presId="urn:microsoft.com/office/officeart/2018/2/layout/IconLabelDescriptionList"/>
    <dgm:cxn modelId="{69E89474-1F09-4725-909D-ECA2C21DACB1}" type="presParOf" srcId="{4CAC303B-43C3-4041-B20E-9D26EACD0C45}" destId="{38CC1FC7-D72A-4B5E-BEC2-94977FFC1B86}" srcOrd="0" destOrd="0" presId="urn:microsoft.com/office/officeart/2018/2/layout/IconLabelDescriptionList"/>
    <dgm:cxn modelId="{2CB13CC4-2D43-4A85-89FA-2FC2AA4567A5}" type="presParOf" srcId="{4CAC303B-43C3-4041-B20E-9D26EACD0C45}" destId="{91FC8CEF-EC46-4344-8F9B-DA5794CEF76F}" srcOrd="1" destOrd="0" presId="urn:microsoft.com/office/officeart/2018/2/layout/IconLabelDescriptionList"/>
    <dgm:cxn modelId="{C159FAC1-9E5E-4384-ADDD-9D17A76092A2}" type="presParOf" srcId="{4CAC303B-43C3-4041-B20E-9D26EACD0C45}" destId="{39B99D77-35E3-4A48-B18A-CB6219CB59DA}" srcOrd="2" destOrd="0" presId="urn:microsoft.com/office/officeart/2018/2/layout/IconLabelDescriptionList"/>
    <dgm:cxn modelId="{01C7F561-B4DF-4FAF-AF8C-68C97F8F1A2B}" type="presParOf" srcId="{4CAC303B-43C3-4041-B20E-9D26EACD0C45}" destId="{8A79241E-F4DD-4E1B-AC37-A2EF58B3DE41}" srcOrd="3" destOrd="0" presId="urn:microsoft.com/office/officeart/2018/2/layout/IconLabelDescriptionList"/>
    <dgm:cxn modelId="{FD68EA0F-327B-42E7-802D-03CCC1F72765}" type="presParOf" srcId="{4CAC303B-43C3-4041-B20E-9D26EACD0C45}" destId="{3A7847FF-C7BF-4837-85B5-407EF3467EE0}" srcOrd="4" destOrd="0" presId="urn:microsoft.com/office/officeart/2018/2/layout/IconLabelDescriptionList"/>
    <dgm:cxn modelId="{CFC5CE1D-8F3F-4324-8BBB-851C4F854553}" type="presParOf" srcId="{89112CDF-6755-4FA4-B63F-A3A8FCF7A12C}" destId="{29D70B6F-EACC-44D0-9253-73B627CD0DA5}" srcOrd="1" destOrd="0" presId="urn:microsoft.com/office/officeart/2018/2/layout/IconLabelDescriptionList"/>
    <dgm:cxn modelId="{96A45908-A515-4CE9-9794-B4ADE689DF4C}" type="presParOf" srcId="{89112CDF-6755-4FA4-B63F-A3A8FCF7A12C}" destId="{22878E07-7337-4C69-BEF2-4104DDA38156}" srcOrd="2" destOrd="0" presId="urn:microsoft.com/office/officeart/2018/2/layout/IconLabelDescriptionList"/>
    <dgm:cxn modelId="{6FA9DC30-32EA-4D63-9A5A-C702829C26E4}" type="presParOf" srcId="{22878E07-7337-4C69-BEF2-4104DDA38156}" destId="{53E5E079-5F41-4FDE-82BA-5FE2068BEE06}" srcOrd="0" destOrd="0" presId="urn:microsoft.com/office/officeart/2018/2/layout/IconLabelDescriptionList"/>
    <dgm:cxn modelId="{71AD3305-019B-4E3A-A560-467DDAB0C7B9}" type="presParOf" srcId="{22878E07-7337-4C69-BEF2-4104DDA38156}" destId="{48DF470F-6084-433A-A441-2843BA3C0730}" srcOrd="1" destOrd="0" presId="urn:microsoft.com/office/officeart/2018/2/layout/IconLabelDescriptionList"/>
    <dgm:cxn modelId="{DEE33C1D-4F92-4C4F-B551-93EA914F7D5B}" type="presParOf" srcId="{22878E07-7337-4C69-BEF2-4104DDA38156}" destId="{9A3DB59A-15D3-49F6-8D6F-427EF02C13EF}" srcOrd="2" destOrd="0" presId="urn:microsoft.com/office/officeart/2018/2/layout/IconLabelDescriptionList"/>
    <dgm:cxn modelId="{6B811C64-4AB4-4BA0-9C13-4B6A2B66602D}" type="presParOf" srcId="{22878E07-7337-4C69-BEF2-4104DDA38156}" destId="{3CEF40D4-6D73-4635-94B0-21522950CFBA}" srcOrd="3" destOrd="0" presId="urn:microsoft.com/office/officeart/2018/2/layout/IconLabelDescriptionList"/>
    <dgm:cxn modelId="{56D615AD-75A4-4159-B6C0-EE587C0F81AE}" type="presParOf" srcId="{22878E07-7337-4C69-BEF2-4104DDA38156}" destId="{5D673909-A5C9-4553-8826-C4B4D27A2A8E}"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DE61C-BCAC-A346-ABFA-1C3D3CE5B364}">
      <dsp:nvSpPr>
        <dsp:cNvPr id="0" name=""/>
        <dsp:cNvSpPr/>
      </dsp:nvSpPr>
      <dsp:spPr>
        <a:xfrm>
          <a:off x="0" y="22913"/>
          <a:ext cx="5575589" cy="13407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a:t>Co-Teaching</a:t>
          </a:r>
          <a:r>
            <a:rPr lang="en-US" sz="2400" kern="1200"/>
            <a:t> with Classroom Teachers</a:t>
          </a:r>
        </a:p>
      </dsp:txBody>
      <dsp:txXfrm>
        <a:off x="65449" y="88362"/>
        <a:ext cx="5444691" cy="1209826"/>
      </dsp:txXfrm>
    </dsp:sp>
    <dsp:sp modelId="{44ACE05C-BD29-6B48-9868-4AB2DD2C6D32}">
      <dsp:nvSpPr>
        <dsp:cNvPr id="0" name=""/>
        <dsp:cNvSpPr/>
      </dsp:nvSpPr>
      <dsp:spPr>
        <a:xfrm>
          <a:off x="0" y="1432757"/>
          <a:ext cx="5575589" cy="13407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a:t>Small Groups </a:t>
          </a:r>
          <a:r>
            <a:rPr lang="en-US" sz="2400" kern="1200"/>
            <a:t>– groups of students who need help with a certain topic or skill</a:t>
          </a:r>
        </a:p>
      </dsp:txBody>
      <dsp:txXfrm>
        <a:off x="65449" y="1498206"/>
        <a:ext cx="5444691" cy="1209826"/>
      </dsp:txXfrm>
    </dsp:sp>
    <dsp:sp modelId="{19A73D4B-D89C-4F40-B4C8-20AD76AAEFEC}">
      <dsp:nvSpPr>
        <dsp:cNvPr id="0" name=""/>
        <dsp:cNvSpPr/>
      </dsp:nvSpPr>
      <dsp:spPr>
        <a:xfrm>
          <a:off x="0" y="2842602"/>
          <a:ext cx="5575589" cy="13407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a:t>Supports in Lessons- </a:t>
          </a:r>
          <a:r>
            <a:rPr lang="en-US" sz="2400" kern="1200"/>
            <a:t>pictures, teacher demonstrations, word banks, vocabulary anchor charts</a:t>
          </a:r>
        </a:p>
      </dsp:txBody>
      <dsp:txXfrm>
        <a:off x="65449" y="2908051"/>
        <a:ext cx="5444691" cy="12098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C1FC7-D72A-4B5E-BEC2-94977FFC1B86}">
      <dsp:nvSpPr>
        <dsp:cNvPr id="0" name=""/>
        <dsp:cNvSpPr/>
      </dsp:nvSpPr>
      <dsp:spPr>
        <a:xfrm>
          <a:off x="203052" y="137240"/>
          <a:ext cx="1509048" cy="14064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B99D77-35E3-4A48-B18A-CB6219CB59DA}">
      <dsp:nvSpPr>
        <dsp:cNvPr id="0" name=""/>
        <dsp:cNvSpPr/>
      </dsp:nvSpPr>
      <dsp:spPr>
        <a:xfrm>
          <a:off x="203052" y="1703215"/>
          <a:ext cx="4311566" cy="109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44600">
            <a:lnSpc>
              <a:spcPct val="90000"/>
            </a:lnSpc>
            <a:spcBef>
              <a:spcPct val="0"/>
            </a:spcBef>
            <a:spcAft>
              <a:spcPct val="35000"/>
            </a:spcAft>
            <a:defRPr b="1"/>
          </a:pPr>
          <a:r>
            <a:rPr lang="en-US" sz="2800" kern="1200" dirty="0"/>
            <a:t>I will be sending home or emailing important </a:t>
          </a:r>
          <a:r>
            <a:rPr lang="en-US" sz="2800" kern="1200" dirty="0" smtClean="0"/>
            <a:t> forms and our learning </a:t>
          </a:r>
          <a:r>
            <a:rPr lang="en-US" sz="2800" kern="1200" dirty="0"/>
            <a:t>schedule. </a:t>
          </a:r>
        </a:p>
      </dsp:txBody>
      <dsp:txXfrm>
        <a:off x="203052" y="1703215"/>
        <a:ext cx="4311566" cy="1093585"/>
      </dsp:txXfrm>
    </dsp:sp>
    <dsp:sp modelId="{3A7847FF-C7BF-4837-85B5-407EF3467EE0}">
      <dsp:nvSpPr>
        <dsp:cNvPr id="0" name=""/>
        <dsp:cNvSpPr/>
      </dsp:nvSpPr>
      <dsp:spPr>
        <a:xfrm>
          <a:off x="203052" y="2870994"/>
          <a:ext cx="4311566" cy="975930"/>
        </a:xfrm>
        <a:prstGeom prst="rect">
          <a:avLst/>
        </a:prstGeom>
        <a:noFill/>
        <a:ln>
          <a:noFill/>
        </a:ln>
        <a:effectLst/>
      </dsp:spPr>
      <dsp:style>
        <a:lnRef idx="0">
          <a:scrgbClr r="0" g="0" b="0"/>
        </a:lnRef>
        <a:fillRef idx="0">
          <a:scrgbClr r="0" g="0" b="0"/>
        </a:fillRef>
        <a:effectRef idx="0">
          <a:scrgbClr r="0" g="0" b="0"/>
        </a:effectRef>
        <a:fontRef idx="minor"/>
      </dsp:style>
    </dsp:sp>
    <dsp:sp modelId="{53E5E079-5F41-4FDE-82BA-5FE2068BEE06}">
      <dsp:nvSpPr>
        <dsp:cNvPr id="0" name=""/>
        <dsp:cNvSpPr/>
      </dsp:nvSpPr>
      <dsp:spPr>
        <a:xfrm>
          <a:off x="5269143" y="137240"/>
          <a:ext cx="1509048" cy="1406459"/>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3DB59A-15D3-49F6-8D6F-427EF02C13EF}">
      <dsp:nvSpPr>
        <dsp:cNvPr id="0" name=""/>
        <dsp:cNvSpPr/>
      </dsp:nvSpPr>
      <dsp:spPr>
        <a:xfrm>
          <a:off x="5269143" y="1703215"/>
          <a:ext cx="4311566" cy="109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44600">
            <a:lnSpc>
              <a:spcPct val="90000"/>
            </a:lnSpc>
            <a:spcBef>
              <a:spcPct val="0"/>
            </a:spcBef>
            <a:spcAft>
              <a:spcPct val="35000"/>
            </a:spcAft>
            <a:defRPr b="1"/>
          </a:pPr>
          <a:r>
            <a:rPr lang="en-US" sz="2800" kern="1200" dirty="0" smtClean="0"/>
            <a:t>Please contact </a:t>
          </a:r>
          <a:r>
            <a:rPr lang="en-US" sz="2800" kern="1200" dirty="0"/>
            <a:t>me with any questions or concerns. </a:t>
          </a:r>
        </a:p>
      </dsp:txBody>
      <dsp:txXfrm>
        <a:off x="5269143" y="1703215"/>
        <a:ext cx="4311566" cy="1093585"/>
      </dsp:txXfrm>
    </dsp:sp>
    <dsp:sp modelId="{5D673909-A5C9-4553-8826-C4B4D27A2A8E}">
      <dsp:nvSpPr>
        <dsp:cNvPr id="0" name=""/>
        <dsp:cNvSpPr/>
      </dsp:nvSpPr>
      <dsp:spPr>
        <a:xfrm>
          <a:off x="5269143" y="2870994"/>
          <a:ext cx="4311566" cy="975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44600">
            <a:lnSpc>
              <a:spcPct val="90000"/>
            </a:lnSpc>
            <a:spcBef>
              <a:spcPct val="0"/>
            </a:spcBef>
            <a:spcAft>
              <a:spcPct val="35000"/>
            </a:spcAft>
          </a:pPr>
          <a:r>
            <a:rPr lang="en-US" sz="2800" kern="1200" dirty="0" smtClean="0">
              <a:hlinkClick xmlns:r="http://schemas.openxmlformats.org/officeDocument/2006/relationships" r:id="rId6"/>
            </a:rPr>
            <a:t>Angelique.Lichtenberg@slps.org</a:t>
          </a:r>
          <a:r>
            <a:rPr lang="en-US" sz="2800" kern="1200" dirty="0"/>
            <a:t>	</a:t>
          </a:r>
        </a:p>
        <a:p>
          <a:pPr lvl="0" algn="l" defTabSz="1244600">
            <a:lnSpc>
              <a:spcPct val="90000"/>
            </a:lnSpc>
            <a:spcBef>
              <a:spcPct val="0"/>
            </a:spcBef>
            <a:spcAft>
              <a:spcPct val="35000"/>
            </a:spcAft>
          </a:pPr>
          <a:r>
            <a:rPr lang="en-US" sz="2800" kern="1200" dirty="0"/>
            <a:t>(314) </a:t>
          </a:r>
          <a:r>
            <a:rPr lang="en-US" sz="2800" kern="1200" dirty="0" smtClean="0"/>
            <a:t>956-2992</a:t>
          </a:r>
          <a:endParaRPr lang="en-US" sz="2800" kern="1200" dirty="0"/>
        </a:p>
      </dsp:txBody>
      <dsp:txXfrm>
        <a:off x="5269143" y="2870994"/>
        <a:ext cx="4311566" cy="9759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8/18/2021</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8/18/2021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8/18/2021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File:Hello_in_different_languages_word_cloud.jpeg"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beijing-kids.com/blog/2016/09/26/collaborative-education-the-benefits-of-co-teaching/" TargetMode="External"/><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hyperlink" Target="http://www.youtube.com/watch?v=K7BW4toRGZE" TargetMode="External"/><Relationship Id="rId4" Type="http://schemas.openxmlformats.org/officeDocument/2006/relationships/diagramQuickStyle" Target="../diagrams/quickStyle1.xml"/><Relationship Id="rId9"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2514" y="284176"/>
            <a:ext cx="3886199" cy="1508760"/>
          </a:xfrm>
        </p:spPr>
        <p:txBody>
          <a:bodyPr vert="horz" lIns="91440" tIns="45720" rIns="91440" bIns="45720" rtlCol="0" anchor="ctr">
            <a:normAutofit fontScale="90000"/>
          </a:bodyPr>
          <a:lstStyle/>
          <a:p>
            <a:r>
              <a:rPr lang="en-US" dirty="0" smtClean="0"/>
              <a:t>Ms</a:t>
            </a:r>
            <a:r>
              <a:rPr lang="en-US" dirty="0"/>
              <a:t>. </a:t>
            </a:r>
            <a:r>
              <a:rPr lang="en-US" dirty="0" smtClean="0"/>
              <a:t>Angel</a:t>
            </a:r>
            <a:r>
              <a:rPr lang="en-US" dirty="0" smtClean="0"/>
              <a:t> Lichtenberg- </a:t>
            </a:r>
            <a:r>
              <a:rPr lang="en-US" dirty="0" err="1" smtClean="0"/>
              <a:t>ElL</a:t>
            </a:r>
            <a:r>
              <a:rPr lang="en-US" dirty="0" smtClean="0"/>
              <a:t> Teacher</a:t>
            </a:r>
            <a:endParaRPr lang="en-US" dirty="0"/>
          </a:p>
        </p:txBody>
      </p:sp>
      <p:sp>
        <p:nvSpPr>
          <p:cNvPr id="6" name="TextBox 5"/>
          <p:cNvSpPr txBox="1"/>
          <p:nvPr/>
        </p:nvSpPr>
        <p:spPr>
          <a:xfrm>
            <a:off x="522514" y="2011680"/>
            <a:ext cx="3945297" cy="4206240"/>
          </a:xfrm>
          <a:prstGeom prst="rect">
            <a:avLst/>
          </a:prstGeom>
        </p:spPr>
        <p:txBody>
          <a:bodyPr vert="horz" lIns="91440" tIns="45720" rIns="91440" bIns="45720" rtlCol="0">
            <a:normAutofit lnSpcReduction="10000"/>
          </a:bodyPr>
          <a:lstStyle/>
          <a:p>
            <a:pPr lvl="0" indent="-182880" defTabSz="914400" fontAlgn="base">
              <a:lnSpc>
                <a:spcPct val="90000"/>
              </a:lnSpc>
              <a:spcBef>
                <a:spcPct val="0"/>
              </a:spcBef>
              <a:spcAft>
                <a:spcPts val="600"/>
              </a:spcAft>
              <a:buClr>
                <a:schemeClr val="tx1"/>
              </a:buClr>
              <a:buFont typeface="Wingdings" pitchFamily="2" charset="2"/>
              <a:buChar char=""/>
            </a:pPr>
            <a:endParaRPr lang="en-US" altLang="en-US" sz="1700" b="1" dirty="0"/>
          </a:p>
          <a:p>
            <a:pPr lvl="0" defTabSz="914400" fontAlgn="base">
              <a:lnSpc>
                <a:spcPct val="90000"/>
              </a:lnSpc>
              <a:spcBef>
                <a:spcPct val="0"/>
              </a:spcBef>
              <a:spcAft>
                <a:spcPts val="600"/>
              </a:spcAft>
              <a:buClr>
                <a:schemeClr val="tx1"/>
              </a:buClr>
            </a:pPr>
            <a:r>
              <a:rPr lang="en-US" altLang="en-US" sz="1700" b="1" dirty="0" smtClean="0"/>
              <a:t>I am so excited to get to know my students this year!</a:t>
            </a:r>
            <a:r>
              <a:rPr lang="en-US" altLang="en-US" sz="1700" b="1" dirty="0"/>
              <a:t> </a:t>
            </a:r>
            <a:r>
              <a:rPr lang="en-US" altLang="en-US" sz="1700" b="1" dirty="0" err="1" smtClean="0"/>
              <a:t>Woerner</a:t>
            </a:r>
            <a:r>
              <a:rPr lang="en-US" altLang="en-US" sz="1700" b="1" dirty="0" smtClean="0"/>
              <a:t> is a diverse school with students from 22 different countries. Did you know that there are 17 different languages spoken at </a:t>
            </a:r>
            <a:r>
              <a:rPr lang="en-US" altLang="en-US" sz="1700" b="1" dirty="0" err="1" smtClean="0"/>
              <a:t>Woerner</a:t>
            </a:r>
            <a:r>
              <a:rPr lang="en-US" altLang="en-US" sz="1700" b="1" dirty="0" smtClean="0"/>
              <a:t>? Our students have a great desire to learn. My job is to help them use their funds of knowledge to learn. Students will have the opportunity to participate in lessons, achieve their goals, and grow as a people. All of my students can and will be successful in a safe and caring environment.</a:t>
            </a:r>
          </a:p>
          <a:p>
            <a:pPr lvl="0" defTabSz="914400" fontAlgn="base">
              <a:lnSpc>
                <a:spcPct val="90000"/>
              </a:lnSpc>
              <a:spcBef>
                <a:spcPct val="0"/>
              </a:spcBef>
              <a:spcAft>
                <a:spcPts val="600"/>
              </a:spcAft>
              <a:buClr>
                <a:schemeClr val="tx1"/>
              </a:buClr>
            </a:pPr>
            <a:endParaRPr lang="en-US" altLang="en-US" sz="1700" b="1" dirty="0" smtClean="0"/>
          </a:p>
          <a:p>
            <a:pPr lvl="0" defTabSz="914400" fontAlgn="base">
              <a:lnSpc>
                <a:spcPct val="90000"/>
              </a:lnSpc>
              <a:spcBef>
                <a:spcPct val="0"/>
              </a:spcBef>
              <a:spcAft>
                <a:spcPts val="600"/>
              </a:spcAft>
              <a:buClr>
                <a:schemeClr val="tx1"/>
              </a:buClr>
            </a:pPr>
            <a:r>
              <a:rPr lang="en-US" altLang="en-US" sz="1700" b="1" dirty="0" smtClean="0"/>
              <a:t>My home language is Spanish. What is your home language?</a:t>
            </a:r>
            <a:endParaRPr lang="en-US" altLang="en-US" sz="1700" dirty="0"/>
          </a:p>
        </p:txBody>
      </p:sp>
      <p:sp useBgFill="1">
        <p:nvSpPr>
          <p:cNvPr id="70" name="Rectangle 69">
            <a:extLst>
              <a:ext uri="{FF2B5EF4-FFF2-40B4-BE49-F238E27FC236}">
                <a16:creationId xmlns:a16="http://schemas.microsoft.com/office/drawing/2014/main" id="{494D45AE-1E70-46DE-8CEB-37E01B0804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3120" y="0"/>
            <a:ext cx="754888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844AD36-4F46-4173-8A18-BA4C2267A9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283" y="0"/>
            <a:ext cx="4027471" cy="394895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10;&#10;Description automatically generated">
            <a:extLst>
              <a:ext uri="{FF2B5EF4-FFF2-40B4-BE49-F238E27FC236}">
                <a16:creationId xmlns:a16="http://schemas.microsoft.com/office/drawing/2014/main" id="{C7623920-4AF2-E944-8469-E84C87CC25C6}"/>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5049913" y="789187"/>
            <a:ext cx="3731184" cy="2639813"/>
          </a:xfrm>
          <a:prstGeom prst="rect">
            <a:avLst/>
          </a:prstGeom>
        </p:spPr>
      </p:pic>
      <p:sp>
        <p:nvSpPr>
          <p:cNvPr id="74" name="Rectangle 73">
            <a:extLst>
              <a:ext uri="{FF2B5EF4-FFF2-40B4-BE49-F238E27FC236}">
                <a16:creationId xmlns:a16="http://schemas.microsoft.com/office/drawing/2014/main" id="{7EDEE670-2A62-4487-B887-E9EE536440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84592" y="0"/>
            <a:ext cx="3107408" cy="282891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C91C101-B43C-419E-8197-06D7E53B5C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284" y="4109826"/>
            <a:ext cx="4016442" cy="2748174"/>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DBAE892B-B008-4202-A3A4-E2280B0A08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99034" y="2989781"/>
            <a:ext cx="3092966" cy="386821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E4F7B8E-B02A-524E-9033-0A003B9D7898}"/>
              </a:ext>
            </a:extLst>
          </p:cNvPr>
          <p:cNvSpPr txBox="1"/>
          <p:nvPr/>
        </p:nvSpPr>
        <p:spPr>
          <a:xfrm>
            <a:off x="6238025" y="2978334"/>
            <a:ext cx="2367956"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en.wikipedia.org/wiki/File:Hello_in_different_languages_word_cloud.jpeg">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sa/3.0/">
                  <a:extLst>
                    <a:ext uri="{A12FA001-AC4F-418D-AE19-62706E023703}">
                      <ahyp:hlinkClr xmlns:ahyp="http://schemas.microsoft.com/office/drawing/2018/hyperlinkcolor" xmlns="" val="tx"/>
                    </a:ext>
                  </a:extLst>
                </a:hlinkClick>
              </a:rPr>
              <a:t>CC BY-SA</a:t>
            </a:r>
            <a:endParaRPr lang="en-US" sz="700">
              <a:solidFill>
                <a:srgbClr val="FFFFFF"/>
              </a:solidFill>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24436" y="4119995"/>
            <a:ext cx="4867563" cy="2738004"/>
          </a:xfrm>
          <a:prstGeom prst="rect">
            <a:avLst/>
          </a:prstGeom>
        </p:spPr>
      </p:pic>
    </p:spTree>
    <p:extLst>
      <p:ext uri="{BB962C8B-B14F-4D97-AF65-F5344CB8AC3E}">
        <p14:creationId xmlns:p14="http://schemas.microsoft.com/office/powerpoint/2010/main" val="280230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will my child receive </a:t>
            </a:r>
            <a:r>
              <a:rPr lang="en-US" dirty="0" smtClean="0"/>
              <a:t>ELL </a:t>
            </a:r>
            <a:r>
              <a:rPr lang="en-US" dirty="0"/>
              <a:t>support time?</a:t>
            </a:r>
          </a:p>
        </p:txBody>
      </p:sp>
      <p:graphicFrame>
        <p:nvGraphicFramePr>
          <p:cNvPr id="12" name="Content Placeholder 2">
            <a:extLst>
              <a:ext uri="{FF2B5EF4-FFF2-40B4-BE49-F238E27FC236}">
                <a16:creationId xmlns:a16="http://schemas.microsoft.com/office/drawing/2014/main" id="{1910166B-990A-4F2D-81C6-7FAE67F39A8B}"/>
              </a:ext>
            </a:extLst>
          </p:cNvPr>
          <p:cNvGraphicFramePr>
            <a:graphicFrameLocks noGrp="1"/>
          </p:cNvGraphicFramePr>
          <p:nvPr>
            <p:ph idx="1"/>
          </p:nvPr>
        </p:nvGraphicFramePr>
        <p:xfrm>
          <a:off x="520411" y="2011679"/>
          <a:ext cx="5575589" cy="4206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descr="A group of children sitting in a classroom&#10;&#10;Description automatically generated with medium confidence">
            <a:extLst>
              <a:ext uri="{FF2B5EF4-FFF2-40B4-BE49-F238E27FC236}">
                <a16:creationId xmlns:a16="http://schemas.microsoft.com/office/drawing/2014/main" id="{0659A363-C3E6-4747-B322-0FAA49ADDF6B}"/>
              </a:ext>
            </a:extLst>
          </p:cNvPr>
          <p:cNvPicPr>
            <a:picLocks noChangeAspect="1"/>
          </p:cNvPicPr>
          <p:nvPr/>
        </p:nvPicPr>
        <p:blipFill>
          <a:blip r:embed="rId7">
            <a:extLst>
              <a:ext uri="{837473B0-CC2E-450A-ABE3-18F120FF3D39}">
                <a1611:picAttrSrcUrl xmlns:a1611="http://schemas.microsoft.com/office/drawing/2016/11/main" xmlns="" r:id="rId8"/>
              </a:ext>
            </a:extLst>
          </a:blip>
          <a:stretch>
            <a:fillRect/>
          </a:stretch>
        </p:blipFill>
        <p:spPr>
          <a:xfrm>
            <a:off x="6303362" y="1440261"/>
            <a:ext cx="3979889" cy="2605880"/>
          </a:xfrm>
          <a:prstGeom prst="rect">
            <a:avLst/>
          </a:prstGeom>
        </p:spPr>
      </p:pic>
      <p:pic>
        <p:nvPicPr>
          <p:cNvPr id="10" name="Picture 9" descr="A picture containing text, indoor, person, family&#10;&#10;Description automatically generated">
            <a:extLst>
              <a:ext uri="{FF2B5EF4-FFF2-40B4-BE49-F238E27FC236}">
                <a16:creationId xmlns:a16="http://schemas.microsoft.com/office/drawing/2014/main" id="{01E0CB61-6921-EF40-AB5E-D81E7FEFED6D}"/>
              </a:ext>
            </a:extLst>
          </p:cNvPr>
          <p:cNvPicPr>
            <a:picLocks noChangeAspect="1"/>
          </p:cNvPicPr>
          <p:nvPr/>
        </p:nvPicPr>
        <p:blipFill>
          <a:blip r:embed="rId9">
            <a:extLst>
              <a:ext uri="{837473B0-CC2E-450A-ABE3-18F120FF3D39}">
                <a1611:picAttrSrcUrl xmlns:a1611="http://schemas.microsoft.com/office/drawing/2016/11/main" xmlns="" r:id="rId10"/>
              </a:ext>
            </a:extLst>
          </a:blip>
          <a:stretch>
            <a:fillRect/>
          </a:stretch>
        </p:blipFill>
        <p:spPr>
          <a:xfrm>
            <a:off x="7741254" y="4114799"/>
            <a:ext cx="4128454" cy="2322256"/>
          </a:xfrm>
          <a:prstGeom prst="rect">
            <a:avLst/>
          </a:prstGeom>
        </p:spPr>
      </p:pic>
    </p:spTree>
    <p:extLst>
      <p:ext uri="{BB962C8B-B14F-4D97-AF65-F5344CB8AC3E}">
        <p14:creationId xmlns:p14="http://schemas.microsoft.com/office/powerpoint/2010/main" val="3668162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p:spPr>
        <p:txBody>
          <a:bodyPr>
            <a:normAutofit/>
          </a:bodyPr>
          <a:lstStyle/>
          <a:p>
            <a:r>
              <a:rPr lang="en-US" dirty="0"/>
              <a:t>IMPORTANT INFORMATION</a:t>
            </a:r>
          </a:p>
        </p:txBody>
      </p:sp>
      <p:graphicFrame>
        <p:nvGraphicFramePr>
          <p:cNvPr id="5" name="Content Placeholder 2">
            <a:extLst>
              <a:ext uri="{FF2B5EF4-FFF2-40B4-BE49-F238E27FC236}">
                <a16:creationId xmlns:a16="http://schemas.microsoft.com/office/drawing/2014/main" id="{35B79D19-D5D0-44E9-B259-15DE0AE8A200}"/>
              </a:ext>
            </a:extLst>
          </p:cNvPr>
          <p:cNvGraphicFramePr>
            <a:graphicFrameLocks noGrp="1"/>
          </p:cNvGraphicFramePr>
          <p:nvPr>
            <p:ph idx="1"/>
            <p:extLst>
              <p:ext uri="{D42A27DB-BD31-4B8C-83A1-F6EECF244321}">
                <p14:modId xmlns:p14="http://schemas.microsoft.com/office/powerpoint/2010/main" val="3139660135"/>
              </p:ext>
            </p:extLst>
          </p:nvPr>
        </p:nvGraphicFramePr>
        <p:xfrm>
          <a:off x="1203325" y="2476595"/>
          <a:ext cx="9783763" cy="3984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9117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2165</TotalTime>
  <Words>199</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Corbel</vt:lpstr>
      <vt:lpstr>Wingdings</vt:lpstr>
      <vt:lpstr>Banded</vt:lpstr>
      <vt:lpstr>Ms. Angel Lichtenberg- ElL Teacher</vt:lpstr>
      <vt:lpstr>How will my child receive ELL support time?</vt:lpstr>
      <vt:lpstr>IMPORTANT INFORMATION</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Meyer, Margaret A.</dc:creator>
  <cp:lastModifiedBy>Lichtenberg, Angelique M.</cp:lastModifiedBy>
  <cp:revision>28</cp:revision>
  <dcterms:created xsi:type="dcterms:W3CDTF">2020-08-22T02:02:57Z</dcterms:created>
  <dcterms:modified xsi:type="dcterms:W3CDTF">2021-08-18T20:26:58Z</dcterms:modified>
</cp:coreProperties>
</file>